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87" r:id="rId2"/>
    <p:sldId id="284" r:id="rId3"/>
    <p:sldId id="285" r:id="rId4"/>
    <p:sldId id="286" r:id="rId5"/>
    <p:sldId id="288" r:id="rId6"/>
    <p:sldId id="28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23E"/>
    <a:srgbClr val="700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85725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41823E"/>
                </a:solidFill>
                <a:latin typeface="Times New Roman" pitchFamily="18" charset="0"/>
                <a:cs typeface="Times New Roman" pitchFamily="18" charset="0"/>
              </a:rPr>
              <a:t>ОРФОЭПИЧЕСКАЯ РАЗМИНКА</a:t>
            </a:r>
            <a:endParaRPr lang="ru-RU" sz="3600" b="1" dirty="0">
              <a:solidFill>
                <a:srgbClr val="41823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429684" cy="457203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48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7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Академия, агрессия, сессия, намерение, депо, плато, кафе, жалюзи, шимпанзе, тире, реле, фанера, копировать, кружево, средствами, кружева, туфля, обеспечение,  хозяева,  гусеница, цепочка, договоренность, кружев.</a:t>
            </a:r>
            <a:endParaRPr lang="ru-RU" sz="17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00042"/>
            <a:ext cx="8286808" cy="1785949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100" b="1" dirty="0" smtClean="0">
                <a:solidFill>
                  <a:srgbClr val="41823E"/>
                </a:solidFill>
                <a:latin typeface="Times New Roman" pitchFamily="18" charset="0"/>
                <a:cs typeface="Times New Roman" pitchFamily="18" charset="0"/>
              </a:rPr>
              <a:t>КАРТОЧКА 1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Кенгуру, мисс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метро,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мадам, кофе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город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Сочи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такси, 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пенальти, конферансье, кольраби, кашне</a:t>
            </a:r>
            <a:r>
              <a:rPr lang="ru-RU" sz="3100" i="1" dirty="0" smtClean="0"/>
              <a:t>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  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000240"/>
            <a:ext cx="7858180" cy="4357718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400" i="1" dirty="0" smtClean="0">
                <a:solidFill>
                  <a:srgbClr val="002060"/>
                </a:solidFill>
              </a:rPr>
              <a:t>      Сер</a:t>
            </a:r>
            <a:r>
              <a:rPr lang="ru-RU" sz="4400" i="1" dirty="0" smtClean="0">
                <a:solidFill>
                  <a:srgbClr val="C00000"/>
                </a:solidFill>
              </a:rPr>
              <a:t>ый</a:t>
            </a:r>
            <a:r>
              <a:rPr lang="ru-RU" sz="4400" i="1" dirty="0" smtClean="0">
                <a:solidFill>
                  <a:srgbClr val="002060"/>
                </a:solidFill>
              </a:rPr>
              <a:t> кенгуру, известн</a:t>
            </a:r>
            <a:r>
              <a:rPr lang="ru-RU" sz="4400" i="1" dirty="0" smtClean="0">
                <a:solidFill>
                  <a:srgbClr val="C00000"/>
                </a:solidFill>
              </a:rPr>
              <a:t>ый </a:t>
            </a:r>
            <a:r>
              <a:rPr lang="ru-RU" sz="4400" i="1" dirty="0" smtClean="0">
                <a:solidFill>
                  <a:srgbClr val="002060"/>
                </a:solidFill>
              </a:rPr>
              <a:t>конферансье, воспитанн</a:t>
            </a:r>
            <a:r>
              <a:rPr lang="ru-RU" sz="4400" i="1" dirty="0" smtClean="0">
                <a:solidFill>
                  <a:srgbClr val="C00000"/>
                </a:solidFill>
              </a:rPr>
              <a:t>ая </a:t>
            </a:r>
            <a:r>
              <a:rPr lang="ru-RU" sz="4400" i="1" dirty="0" smtClean="0">
                <a:solidFill>
                  <a:srgbClr val="002060"/>
                </a:solidFill>
              </a:rPr>
              <a:t>мисс, горяч</a:t>
            </a:r>
            <a:r>
              <a:rPr lang="ru-RU" sz="4400" i="1" dirty="0" smtClean="0">
                <a:solidFill>
                  <a:srgbClr val="C00000"/>
                </a:solidFill>
              </a:rPr>
              <a:t>ий </a:t>
            </a:r>
            <a:r>
              <a:rPr lang="ru-RU" sz="4400" i="1" dirty="0" smtClean="0">
                <a:solidFill>
                  <a:srgbClr val="002060"/>
                </a:solidFill>
              </a:rPr>
              <a:t>кофе, московск</a:t>
            </a:r>
            <a:r>
              <a:rPr lang="ru-RU" sz="4400" i="1" dirty="0" smtClean="0">
                <a:solidFill>
                  <a:srgbClr val="C00000"/>
                </a:solidFill>
              </a:rPr>
              <a:t>ое </a:t>
            </a:r>
            <a:r>
              <a:rPr lang="ru-RU" sz="4400" i="1" dirty="0" smtClean="0">
                <a:solidFill>
                  <a:srgbClr val="002060"/>
                </a:solidFill>
              </a:rPr>
              <a:t>метро, пожил</a:t>
            </a:r>
            <a:r>
              <a:rPr lang="ru-RU" sz="4400" i="1" dirty="0" smtClean="0">
                <a:solidFill>
                  <a:srgbClr val="C00000"/>
                </a:solidFill>
              </a:rPr>
              <a:t>ая </a:t>
            </a:r>
            <a:r>
              <a:rPr lang="ru-RU" sz="4400" i="1" dirty="0" smtClean="0">
                <a:solidFill>
                  <a:srgbClr val="002060"/>
                </a:solidFill>
              </a:rPr>
              <a:t>мадам, красив</a:t>
            </a:r>
            <a:r>
              <a:rPr lang="ru-RU" sz="4400" i="1" dirty="0" smtClean="0">
                <a:solidFill>
                  <a:srgbClr val="C00000"/>
                </a:solidFill>
              </a:rPr>
              <a:t>ый</a:t>
            </a:r>
            <a:r>
              <a:rPr lang="ru-RU" sz="4400" i="1" dirty="0" smtClean="0">
                <a:solidFill>
                  <a:srgbClr val="002060"/>
                </a:solidFill>
              </a:rPr>
              <a:t>  Сочи, досадный пенальти,  свеж</a:t>
            </a:r>
            <a:r>
              <a:rPr lang="ru-RU" sz="4400" i="1" dirty="0" smtClean="0">
                <a:solidFill>
                  <a:srgbClr val="C00000"/>
                </a:solidFill>
              </a:rPr>
              <a:t>ая </a:t>
            </a:r>
            <a:r>
              <a:rPr lang="ru-RU" sz="4400" i="1" dirty="0" smtClean="0">
                <a:solidFill>
                  <a:srgbClr val="002060"/>
                </a:solidFill>
              </a:rPr>
              <a:t>кольраби, шелков</a:t>
            </a:r>
            <a:r>
              <a:rPr lang="ru-RU" sz="4400" i="1" dirty="0" smtClean="0">
                <a:solidFill>
                  <a:srgbClr val="C00000"/>
                </a:solidFill>
              </a:rPr>
              <a:t>ое</a:t>
            </a:r>
            <a:r>
              <a:rPr lang="ru-RU" sz="4400" i="1" dirty="0" smtClean="0">
                <a:solidFill>
                  <a:srgbClr val="002060"/>
                </a:solidFill>
              </a:rPr>
              <a:t> кашне.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     </a:t>
            </a:r>
            <a:r>
              <a:rPr lang="ru-RU" sz="2800" b="1" dirty="0" smtClean="0">
                <a:solidFill>
                  <a:srgbClr val="41823E"/>
                </a:solidFill>
                <a:latin typeface="Times New Roman" pitchFamily="18" charset="0"/>
                <a:cs typeface="Times New Roman" pitchFamily="18" charset="0"/>
              </a:rPr>
              <a:t>КАРТОЧКА 2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вымя, знамя, бремя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пламя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семя,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путь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стремя,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племя,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темя.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686800" cy="4572032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густонаселенн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Сан-Франциско (город)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огромн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Гоби (пустыня)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полноводн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Конго (река)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солнечн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Тбилиси (город)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глубок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Онтарио (озеро)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промышленн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Осло (город)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Алазани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(река)</a:t>
            </a:r>
          </a:p>
          <a:p>
            <a:pPr marL="742950" indent="-742950"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358246" cy="1214438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>
                <a:solidFill>
                  <a:srgbClr val="41823E"/>
                </a:solidFill>
              </a:rPr>
              <a:t>      </a:t>
            </a:r>
            <a:br>
              <a:rPr lang="ru-RU" sz="3100" dirty="0" smtClean="0">
                <a:solidFill>
                  <a:srgbClr val="41823E"/>
                </a:solidFill>
              </a:rPr>
            </a:br>
            <a:r>
              <a:rPr lang="ru-RU" sz="3100" dirty="0" smtClean="0">
                <a:solidFill>
                  <a:srgbClr val="41823E"/>
                </a:solidFill>
              </a:rPr>
              <a:t>       </a:t>
            </a:r>
            <a:r>
              <a:rPr lang="ru-RU" sz="3100" b="1" dirty="0" smtClean="0">
                <a:solidFill>
                  <a:srgbClr val="41823E"/>
                </a:solidFill>
                <a:latin typeface="Times New Roman" pitchFamily="18" charset="0"/>
                <a:cs typeface="Times New Roman" pitchFamily="18" charset="0"/>
              </a:rPr>
              <a:t>КАРТОЧКА 3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i="1" dirty="0" smtClean="0"/>
              <a:t>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Плакса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юла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задира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забияка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егоза,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сирота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непосед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а,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растяпа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зазнайка,</a:t>
            </a: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задира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Молод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бухгалтер Иванова выдал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справку. Опытн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биолог Сидорова провел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исследование. Дежурн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врач Семенова осмотрел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больного.   Игорь – больш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забияка. Маша – кругл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сирота. ООН создал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закон о правах человека. МИД сообщил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задержании группы людей. НИИ разработал новую технологию окрашивания металла (научно-исследовательский институт)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ОТВЕТЫ К ТЕСТУ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57298"/>
            <a:ext cx="7972452" cy="41434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1-3         «5» - нет ошибок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2-1        «4» - 1 ошибка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3-4        «3» – 2-3 ошибки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4-3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5-4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6-1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7-4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ПОДВЕДЕНИЕ ИТОГОВ: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интересно…	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трудно…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понял, что…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я могу…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почувствовал, что…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меня получилось 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смог…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попробую…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меня удивило…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дал мне для жизни…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мне захотелось…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Words>210</Words>
  <PresentationFormat>Экран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ОРФОЭПИЧЕСКАЯ РАЗМИНКА</vt:lpstr>
      <vt:lpstr>     КАРТОЧКА 1      Кенгуру, мисс, метро, мадам, кофе, город Сочи,   такси,  пенальти, конферансье, кольраби, кашне.    </vt:lpstr>
      <vt:lpstr>       КАРТОЧКА 2 Время, вымя, знамя, бремя пламя, семя, имя, путь,  стремя,  племя,   темя. </vt:lpstr>
      <vt:lpstr>              КАРТОЧКА 3  Плакса, юла,  задира, забияка,  егоза, сирота, непоседа, растяпа,  зазнайка, задира  </vt:lpstr>
      <vt:lpstr>ОТВЕТЫ К ТЕСТУ</vt:lpstr>
      <vt:lpstr>ПОДВЕДЕНИЕ ИТОГОВ: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</cp:revision>
  <dcterms:created xsi:type="dcterms:W3CDTF">2018-01-22T17:35:48Z</dcterms:created>
  <dcterms:modified xsi:type="dcterms:W3CDTF">2018-01-30T20:13:41Z</dcterms:modified>
</cp:coreProperties>
</file>